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"/>
  </p:notes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3A6B-4F3F-4206-AE8F-B57D1A023B1A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1748-546B-4042-965A-DBB6E5B3B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68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1748-546B-4042-965A-DBB6E5B3B6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5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5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86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2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9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56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4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6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2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1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2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2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5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5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3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2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902EA9-EA12-463E-911C-4E5D7ECA178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0BCE8E-7C4A-40E8-8522-3646338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6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kist.com/free-photo-sshtu/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AD25E61-B01A-F68D-D32A-F4246F62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04452"/>
          </a:xfrm>
        </p:spPr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ブックカフェ開催</a:t>
            </a:r>
            <a:br>
              <a:rPr lang="en-US" altLang="ja-JP" dirty="0"/>
            </a:b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8B1DF3D-4812-AA4C-B27A-ED30A0BD5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2670049"/>
            <a:ext cx="8174736" cy="1271015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sz="5100" dirty="0">
                <a:solidFill>
                  <a:schemeClr val="accent4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お好きな本を持ち寄り、読んで心に残ったことについて、語り合いましょう！　　　　　　</a:t>
            </a:r>
            <a:r>
              <a:rPr lang="ja-JP" altLang="en-US" sz="4500" dirty="0">
                <a:solidFill>
                  <a:schemeClr val="accent4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3800" dirty="0">
                <a:solidFill>
                  <a:schemeClr val="accent4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（オフィスの本も貸し出しますので、ご利用ください。）</a:t>
            </a:r>
            <a:endParaRPr lang="en-US" altLang="ja-JP" sz="3800" dirty="0">
              <a:solidFill>
                <a:schemeClr val="accent4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4200" dirty="0">
              <a:solidFill>
                <a:schemeClr val="accent5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コンテンツ プレースホルダー 7" descr="テーブル, カップ, コーヒー, 屋内 が含まれている画像">
            <a:extLst>
              <a:ext uri="{FF2B5EF4-FFF2-40B4-BE49-F238E27FC236}">
                <a16:creationId xmlns:a16="http://schemas.microsoft.com/office/drawing/2014/main" id="{6CD83932-B9BB-02E0-C9A7-99DE3556D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15400" y="3728367"/>
            <a:ext cx="2414016" cy="1666379"/>
          </a:xfr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F880C0-0FD6-BF02-321D-F5A1B80C08E4}"/>
              </a:ext>
            </a:extLst>
          </p:cNvPr>
          <p:cNvSpPr/>
          <p:nvPr/>
        </p:nvSpPr>
        <p:spPr>
          <a:xfrm>
            <a:off x="2325576" y="1463254"/>
            <a:ext cx="75408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400" b="1" cap="none" spc="0" dirty="0">
                <a:ln/>
                <a:solidFill>
                  <a:schemeClr val="accent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～みんなで本を持ち寄って～</a:t>
            </a:r>
            <a:endParaRPr lang="ja-JP" alt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D56033-CA73-A57C-959D-B19CCC48C562}"/>
              </a:ext>
            </a:extLst>
          </p:cNvPr>
          <p:cNvSpPr txBox="1"/>
          <p:nvPr/>
        </p:nvSpPr>
        <p:spPr>
          <a:xfrm>
            <a:off x="1295402" y="4094110"/>
            <a:ext cx="7031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開催日：５月２２日（金）１４時～１５時</a:t>
            </a:r>
            <a:endParaRPr lang="en-US" altLang="ja-JP" sz="2000" dirty="0">
              <a:solidFill>
                <a:schemeClr val="accent5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方法：対面あるいはオンライン</a:t>
            </a:r>
            <a:endParaRPr lang="en-US" altLang="ja-JP" sz="2000" dirty="0">
              <a:solidFill>
                <a:schemeClr val="accent5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参加費：無料</a:t>
            </a:r>
            <a:endParaRPr lang="en-US" altLang="ja-JP" sz="2000" dirty="0">
              <a:solidFill>
                <a:schemeClr val="accent5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　員：５名程度</a:t>
            </a:r>
            <a:endParaRPr lang="en-US" altLang="ja-JP" sz="2000" dirty="0">
              <a:solidFill>
                <a:schemeClr val="accent5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申込み：ホームページの問い合わせフォームから　　　　お願いします。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01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75</Words>
  <Application>Microsoft Office PowerPoint</Application>
  <PresentationFormat>ワイド画面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Arial</vt:lpstr>
      <vt:lpstr>Garamond</vt:lpstr>
      <vt:lpstr>オーガニック</vt:lpstr>
      <vt:lpstr> ブックカフェ開催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千鶴 坂口</dc:creator>
  <cp:lastModifiedBy>千鶴 坂口</cp:lastModifiedBy>
  <cp:revision>9</cp:revision>
  <cp:lastPrinted>2026-04-02T06:37:21Z</cp:lastPrinted>
  <dcterms:created xsi:type="dcterms:W3CDTF">2025-06-29T07:55:40Z</dcterms:created>
  <dcterms:modified xsi:type="dcterms:W3CDTF">2026-04-30T06:30:58Z</dcterms:modified>
</cp:coreProperties>
</file>